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1" r:id="rId6"/>
    <p:sldId id="260" r:id="rId7"/>
    <p:sldId id="263" r:id="rId8"/>
    <p:sldId id="262" r:id="rId9"/>
    <p:sldId id="264" r:id="rId10"/>
    <p:sldId id="265" r:id="rId11"/>
    <p:sldId id="268" r:id="rId12"/>
    <p:sldId id="266" r:id="rId13"/>
    <p:sldId id="267" r:id="rId14"/>
    <p:sldId id="269" r:id="rId15"/>
    <p:sldId id="270" r:id="rId16"/>
  </p:sldIdLst>
  <p:sldSz cx="1468755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46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D730"/>
    <a:srgbClr val="5DC8DA"/>
    <a:srgbClr val="EF3F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114" y="390"/>
      </p:cViewPr>
      <p:guideLst>
        <p:guide orient="horz" pos="2137"/>
        <p:guide pos="46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35944" y="1122363"/>
            <a:ext cx="11015663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5944" y="3602038"/>
            <a:ext cx="11015663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332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6088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510778" y="365125"/>
            <a:ext cx="3167003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9769" y="365125"/>
            <a:ext cx="9317415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04697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0368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2119" y="1709739"/>
            <a:ext cx="12668012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2119" y="4589464"/>
            <a:ext cx="12668012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79019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9769" y="1825625"/>
            <a:ext cx="6242209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5572" y="1825625"/>
            <a:ext cx="6242209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6556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682" y="365126"/>
            <a:ext cx="12668012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1682" y="1681163"/>
            <a:ext cx="621352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1682" y="2505075"/>
            <a:ext cx="6213522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5572" y="1681163"/>
            <a:ext cx="624412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5572" y="2505075"/>
            <a:ext cx="6244122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33396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97077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47521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683" y="457200"/>
            <a:ext cx="473711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44122" y="987426"/>
            <a:ext cx="743557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1683" y="2057400"/>
            <a:ext cx="473711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21352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683" y="457200"/>
            <a:ext cx="473711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44122" y="987426"/>
            <a:ext cx="7435572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1683" y="2057400"/>
            <a:ext cx="473711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10835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9769" y="365126"/>
            <a:ext cx="126680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9769" y="1825625"/>
            <a:ext cx="1266801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9769" y="6356351"/>
            <a:ext cx="33046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2A1A1-CAC4-4298-BCA2-18407B61E8CD}" type="datetimeFigureOut">
              <a:rPr lang="es-CO" smtClean="0"/>
              <a:t>21/06/2025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65251" y="6356351"/>
            <a:ext cx="4957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73082" y="6356351"/>
            <a:ext cx="33046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6989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175432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Curso de Inteligencia Artificial (IA)</a:t>
            </a:r>
            <a:endParaRPr lang="es-ES" sz="54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16" y="770681"/>
            <a:ext cx="5316637" cy="531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6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311" y="682514"/>
            <a:ext cx="7047587" cy="549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92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92333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Consultoría en IA</a:t>
            </a:r>
            <a:endParaRPr lang="es-ES" sz="54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39" y="735292"/>
            <a:ext cx="5173576" cy="517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7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3937" y="735292"/>
            <a:ext cx="5173576" cy="517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1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84638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9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Consultoría en robótica</a:t>
            </a:r>
            <a:endParaRPr lang="es-ES" sz="49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86" y="502904"/>
            <a:ext cx="5779168" cy="577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5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2154" y="502904"/>
            <a:ext cx="5779168" cy="577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32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b="22885"/>
          <a:stretch/>
        </p:blipFill>
        <p:spPr>
          <a:xfrm>
            <a:off x="9052129" y="1448157"/>
            <a:ext cx="5636039" cy="434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0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187" y="770681"/>
            <a:ext cx="5316637" cy="531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4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575" y="778334"/>
            <a:ext cx="6062024" cy="545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97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575" y="885544"/>
            <a:ext cx="6062024" cy="523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799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156966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8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Curso de Programación </a:t>
            </a:r>
            <a:r>
              <a:rPr lang="es-ES" sz="4800" b="1" cap="none" spc="0" dirty="0" err="1" smtClean="0">
                <a:ln w="0"/>
                <a:solidFill>
                  <a:schemeClr val="tx1"/>
                </a:solidFill>
                <a:latin typeface="Montserrat" pitchFamily="2" charset="0"/>
              </a:rPr>
              <a:t>Micropython</a:t>
            </a:r>
            <a:endParaRPr lang="es-ES" sz="48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grpSp>
        <p:nvGrpSpPr>
          <p:cNvPr id="5" name="Grupo 4"/>
          <p:cNvGrpSpPr/>
          <p:nvPr/>
        </p:nvGrpSpPr>
        <p:grpSpPr>
          <a:xfrm>
            <a:off x="-377390" y="537326"/>
            <a:ext cx="6571023" cy="6120576"/>
            <a:chOff x="6730420" y="659875"/>
            <a:chExt cx="6571023" cy="6120576"/>
          </a:xfrm>
        </p:grpSpPr>
        <p:sp>
          <p:nvSpPr>
            <p:cNvPr id="9" name="Elipse 8"/>
            <p:cNvSpPr/>
            <p:nvPr/>
          </p:nvSpPr>
          <p:spPr>
            <a:xfrm>
              <a:off x="7541443" y="659875"/>
              <a:ext cx="5760000" cy="5760000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Imagen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0477" y="963890"/>
              <a:ext cx="2800080" cy="2851608"/>
            </a:xfrm>
            <a:prstGeom prst="rect">
              <a:avLst/>
            </a:prstGeom>
          </p:spPr>
        </p:pic>
        <p:pic>
          <p:nvPicPr>
            <p:cNvPr id="11" name="Imagen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0420" y="2608501"/>
              <a:ext cx="5429250" cy="4171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5117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/>
        </p:nvGrpSpPr>
        <p:grpSpPr>
          <a:xfrm>
            <a:off x="7446857" y="603314"/>
            <a:ext cx="6571023" cy="6120576"/>
            <a:chOff x="6730420" y="659875"/>
            <a:chExt cx="6571023" cy="6120576"/>
          </a:xfrm>
        </p:grpSpPr>
        <p:sp>
          <p:nvSpPr>
            <p:cNvPr id="8" name="Elipse 7"/>
            <p:cNvSpPr/>
            <p:nvPr/>
          </p:nvSpPr>
          <p:spPr>
            <a:xfrm>
              <a:off x="7541443" y="659875"/>
              <a:ext cx="5760000" cy="5760000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0477" y="963890"/>
              <a:ext cx="2800080" cy="2851608"/>
            </a:xfrm>
            <a:prstGeom prst="rect">
              <a:avLst/>
            </a:prstGeom>
          </p:spPr>
        </p:pic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0420" y="2608501"/>
              <a:ext cx="5429250" cy="4171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42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175432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Curso de Internet of </a:t>
            </a:r>
            <a:r>
              <a:rPr lang="es-ES" sz="5400" b="1" cap="none" spc="0" dirty="0" err="1" smtClean="0">
                <a:ln w="0"/>
                <a:solidFill>
                  <a:schemeClr val="tx1"/>
                </a:solidFill>
                <a:latin typeface="Montserrat" pitchFamily="2" charset="0"/>
              </a:rPr>
              <a:t>Things</a:t>
            </a:r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 (</a:t>
            </a:r>
            <a:r>
              <a:rPr lang="es-ES" sz="5400" b="1" cap="none" spc="0" dirty="0" err="1" smtClean="0">
                <a:ln w="0"/>
                <a:solidFill>
                  <a:schemeClr val="tx1"/>
                </a:solidFill>
                <a:latin typeface="Montserrat" pitchFamily="2" charset="0"/>
              </a:rPr>
              <a:t>IoT</a:t>
            </a:r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)</a:t>
            </a:r>
            <a:endParaRPr lang="es-ES" sz="54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50" y="735292"/>
            <a:ext cx="5187100" cy="518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47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7027" y="735292"/>
            <a:ext cx="5187100" cy="518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25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/>
          <p:cNvGrpSpPr/>
          <p:nvPr/>
        </p:nvGrpSpPr>
        <p:grpSpPr>
          <a:xfrm>
            <a:off x="7343775" y="681605"/>
            <a:ext cx="7043275" cy="5494790"/>
            <a:chOff x="3610570" y="591439"/>
            <a:chExt cx="7043275" cy="5494790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808"/>
            <a:stretch/>
          </p:blipFill>
          <p:spPr>
            <a:xfrm>
              <a:off x="5995446" y="591439"/>
              <a:ext cx="4658399" cy="2039860"/>
            </a:xfrm>
            <a:prstGeom prst="rect">
              <a:avLst/>
            </a:prstGeom>
          </p:spPr>
        </p:pic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0570" y="1538220"/>
              <a:ext cx="3244273" cy="3023220"/>
            </a:xfrm>
            <a:prstGeom prst="rect">
              <a:avLst/>
            </a:prstGeom>
          </p:spPr>
        </p:pic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2932" y="1733304"/>
              <a:ext cx="5200650" cy="43529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075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</TotalTime>
  <Words>25</Words>
  <Application>Microsoft Office PowerPoint</Application>
  <PresentationFormat>Personalizado</PresentationFormat>
  <Paragraphs>5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pc</dc:creator>
  <cp:lastModifiedBy>usuario pc</cp:lastModifiedBy>
  <cp:revision>18</cp:revision>
  <dcterms:created xsi:type="dcterms:W3CDTF">2024-11-27T15:42:36Z</dcterms:created>
  <dcterms:modified xsi:type="dcterms:W3CDTF">2025-06-21T22:28:32Z</dcterms:modified>
</cp:coreProperties>
</file>

<file path=docProps/thumbnail.jpeg>
</file>